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32" r:id="rId4"/>
    <p:sldMasterId id="2147483744" r:id="rId5"/>
    <p:sldMasterId id="2147483756" r:id="rId6"/>
  </p:sldMasterIdLst>
  <p:notesMasterIdLst>
    <p:notesMasterId r:id="rId26"/>
  </p:notesMasterIdLst>
  <p:sldIdLst>
    <p:sldId id="417" r:id="rId7"/>
    <p:sldId id="318" r:id="rId8"/>
    <p:sldId id="401" r:id="rId9"/>
    <p:sldId id="416" r:id="rId10"/>
    <p:sldId id="442" r:id="rId11"/>
    <p:sldId id="425" r:id="rId12"/>
    <p:sldId id="426" r:id="rId13"/>
    <p:sldId id="430" r:id="rId14"/>
    <p:sldId id="431" r:id="rId15"/>
    <p:sldId id="435" r:id="rId16"/>
    <p:sldId id="432" r:id="rId17"/>
    <p:sldId id="444" r:id="rId18"/>
    <p:sldId id="447" r:id="rId19"/>
    <p:sldId id="448" r:id="rId20"/>
    <p:sldId id="449" r:id="rId21"/>
    <p:sldId id="434" r:id="rId22"/>
    <p:sldId id="445" r:id="rId23"/>
    <p:sldId id="424" r:id="rId24"/>
    <p:sldId id="43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0000"/>
    <a:srgbClr val="D0DCF0"/>
    <a:srgbClr val="F8F8F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4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0D03-D016-49A4-83E6-B80642370065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F2D4E-2A88-4017-88FD-6F89BD64B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9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fld id="{7DC7DED6-55B0-465F-AC2A-9215654A61AD}" type="slidenum">
              <a:rPr lang="zh-CN" altLang="en-US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pPr/>
              <a:t>2</a:t>
            </a:fld>
            <a:endParaRPr lang="zh-CN" altLang="en-US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03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899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418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957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337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398891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70803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228474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69839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38974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0062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8778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603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4420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5424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9670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0322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635162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877363"/>
      </p:ext>
    </p:extLst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176567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6124580"/>
      </p:ext>
    </p:extLst>
  </p:cSld>
  <p:clrMapOvr>
    <a:masterClrMapping/>
  </p:clrMapOvr>
  <p:transition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281859"/>
      </p:ext>
    </p:extLst>
  </p:cSld>
  <p:clrMapOvr>
    <a:masterClrMapping/>
  </p:clrMapOvr>
  <p:transition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118298"/>
      </p:ext>
    </p:extLst>
  </p:cSld>
  <p:clrMapOvr>
    <a:masterClrMapping/>
  </p:clrMapOvr>
  <p:transition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517426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3568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266623"/>
      </p:ext>
    </p:extLst>
  </p:cSld>
  <p:clrMapOvr>
    <a:masterClrMapping/>
  </p:clrMapOvr>
  <p:transition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2270064"/>
      </p:ext>
    </p:extLst>
  </p:cSld>
  <p:clrMapOvr>
    <a:masterClrMapping/>
  </p:clrMapOvr>
  <p:transition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285025"/>
      </p:ext>
    </p:extLst>
  </p:cSld>
  <p:clrMapOvr>
    <a:masterClrMapping/>
  </p:clrMapOvr>
  <p:transition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5676844"/>
      </p:ext>
    </p:extLst>
  </p:cSld>
  <p:clrMapOvr>
    <a:masterClrMapping/>
  </p:clrMapOvr>
  <p:transition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4145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548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921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2495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2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60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4194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5049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574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719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846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697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022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770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195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0922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750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58685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409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19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066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278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813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774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585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895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766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8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1362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040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927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489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6778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2061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05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85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54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532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234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F480-B24A-4AC3-8632-F2E08A2744B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0CDC-DAC2-4E2F-966F-38F52CC13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09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9744-A0B0-498C-8B30-2DA40AC1444F}" type="datetimeFigureOut">
              <a:rPr lang="vi-VN" smtClean="0"/>
              <a:pPr/>
              <a:t>10/11/2020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101B-6927-42F6-B9E9-95B093CB7E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3217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5FE090-13E2-4B90-954A-03AAF2006A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190FD4-AC50-49A7-9523-6D9255200E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36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22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3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F480-B24A-4AC3-8632-F2E08A274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0CDC-DAC2-4E2F-966F-38F52CC139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04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2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microsoft.com/office/2007/relationships/media" Target="../media/media3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30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1235034" y="1676400"/>
            <a:ext cx="6923314" cy="722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2054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7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9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0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4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4" y="2509973"/>
            <a:ext cx="7530294" cy="414103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1070" y="5395377"/>
            <a:ext cx="82682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86" t="5926" r="13674" b="5455"/>
          <a:stretch/>
        </p:blipFill>
        <p:spPr bwMode="auto">
          <a:xfrm>
            <a:off x="4806900" y="232012"/>
            <a:ext cx="4012440" cy="4899546"/>
          </a:xfrm>
          <a:prstGeom prst="rect">
            <a:avLst/>
          </a:prstGeom>
          <a:solidFill>
            <a:srgbClr val="000000">
              <a:shade val="9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56" t="5783" r="13464" b="4664"/>
          <a:stretch/>
        </p:blipFill>
        <p:spPr bwMode="auto">
          <a:xfrm>
            <a:off x="238837" y="232012"/>
            <a:ext cx="4122538" cy="4899546"/>
          </a:xfrm>
          <a:prstGeom prst="rect">
            <a:avLst/>
          </a:prstGeom>
          <a:solidFill>
            <a:srgbClr val="000000">
              <a:shade val="9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5144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2B9E8C04-A5F7-43B5-B2A9-828BC1C4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8" y="1846660"/>
            <a:ext cx="9145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? </a:t>
            </a:r>
            <a:endParaRPr lang="en-US" altLang="en-US" sz="2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214861-821E-44B9-B1E8-43AFEA27FE50}"/>
              </a:ext>
            </a:extLst>
          </p:cNvPr>
          <p:cNvSpPr/>
          <p:nvPr/>
        </p:nvSpPr>
        <p:spPr>
          <a:xfrm>
            <a:off x="8120009" y="1887466"/>
            <a:ext cx="457200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C602B33D-B324-43EA-88C2-EBB229234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54" y="2514600"/>
            <a:ext cx="777240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VNI-Times" pitchFamily="2" charset="0"/>
              </a:rPr>
              <a:t>   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 nhờ chị viết thư thăm ông bà vì em mới vào lớp 1, chưa biết viết chữ         Viết xong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chị hỏi: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VNI-Times" pitchFamily="2" charset="0"/>
              </a:rPr>
              <a:t>   -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có muốn nói thêm gì nữa không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VNI-Times" pitchFamily="2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VNI-Times" pitchFamily="2" charset="0"/>
              </a:rPr>
              <a:t> 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Cậu bé đáp: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 có</a:t>
            </a:r>
            <a:r>
              <a:rPr lang="en-US" altLang="en-US" sz="2800" dirty="0" smtClean="0">
                <a:solidFill>
                  <a:srgbClr val="000000"/>
                </a:solidFill>
                <a:latin typeface="VNI-Times" pitchFamily="2" charset="0"/>
              </a:rPr>
              <a:t>     </a:t>
            </a:r>
            <a:r>
              <a:rPr lang="vi-VN" altLang="en-US" sz="2800" dirty="0" smtClean="0">
                <a:solidFill>
                  <a:srgbClr val="000000"/>
                </a:solidFill>
                <a:latin typeface="VNI-Times" pitchFamily="2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 viết hộ em vào cuối thư</a:t>
            </a:r>
            <a:r>
              <a:rPr lang="en-US" altLang="en-US" sz="2800" dirty="0" smtClean="0">
                <a:solidFill>
                  <a:srgbClr val="000000"/>
                </a:solidFill>
                <a:latin typeface="VNI-Times" pitchFamily="2" charset="0"/>
              </a:rPr>
              <a:t>: “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 lỗi ông bà vì chữ cháu xấu và nhiều lỗi chính tả.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800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53FA9C-FC42-47A7-881E-FFEE6D96279D}"/>
              </a:ext>
            </a:extLst>
          </p:cNvPr>
          <p:cNvSpPr/>
          <p:nvPr/>
        </p:nvSpPr>
        <p:spPr>
          <a:xfrm>
            <a:off x="4298261" y="2974358"/>
            <a:ext cx="420129" cy="43712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5DF437E-66D5-4A18-A2E8-F4AE46E7B27D}"/>
              </a:ext>
            </a:extLst>
          </p:cNvPr>
          <p:cNvSpPr/>
          <p:nvPr/>
        </p:nvSpPr>
        <p:spPr>
          <a:xfrm>
            <a:off x="6347411" y="3614878"/>
            <a:ext cx="420129" cy="43712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3E289DB-B263-463E-8F24-34EBA8B4E359}"/>
              </a:ext>
            </a:extLst>
          </p:cNvPr>
          <p:cNvSpPr/>
          <p:nvPr/>
        </p:nvSpPr>
        <p:spPr>
          <a:xfrm>
            <a:off x="2168821" y="4893711"/>
            <a:ext cx="420129" cy="43712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34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9499" y="1600200"/>
            <a:ext cx="83816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“Xin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1222" y="3373363"/>
            <a:ext cx="3810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9397" y="3841689"/>
            <a:ext cx="3810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8004" y="4646023"/>
            <a:ext cx="3810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5269" y="317891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5799" y="4428174"/>
            <a:ext cx="470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9397" y="37723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8094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-16510" y="3173095"/>
            <a:ext cx="917765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</a:t>
            </a:r>
            <a:r>
              <a:rPr lang="en-US" sz="6000" b="1" dirty="0" smtClean="0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 AI ĐÚNG</a:t>
            </a:r>
            <a:r>
              <a:rPr lang="en-US" sz="6000" b="1" dirty="0" smtClean="0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>
                <a:solidFill>
                  <a:srgbClr val="4472C4"/>
                </a:solidFill>
              </a:ln>
              <a:solidFill>
                <a:srgbClr val="4472C4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>
          <a:xfrm flipH="1">
            <a:off x="698306" y="966009"/>
            <a:ext cx="6269325" cy="3969185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2440456" y="129201"/>
            <a:ext cx="1556952" cy="519708"/>
          </a:xfrm>
          <a:prstGeom prst="wedgeEllipseCallout">
            <a:avLst>
              <a:gd name="adj1" fmla="val 2200"/>
              <a:gd name="adj2" fmla="val 19327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peech Bubble: Oval 39"/>
          <p:cNvSpPr/>
          <p:nvPr/>
        </p:nvSpPr>
        <p:spPr>
          <a:xfrm>
            <a:off x="4069802" y="169363"/>
            <a:ext cx="1556952" cy="519708"/>
          </a:xfrm>
          <a:prstGeom prst="wedgeEllipseCallout">
            <a:avLst>
              <a:gd name="adj1" fmla="val 12519"/>
              <a:gd name="adj2" fmla="val 2075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92" b="98945" l="424" r="9872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82" y="2723921"/>
            <a:ext cx="1758152" cy="2791863"/>
          </a:xfrm>
          <a:prstGeom prst="rect">
            <a:avLst/>
          </a:prstGeom>
        </p:spPr>
      </p:pic>
      <p:sp>
        <p:nvSpPr>
          <p:cNvPr id="11" name="Speech Bubble: Rectangle 10"/>
          <p:cNvSpPr/>
          <p:nvPr/>
        </p:nvSpPr>
        <p:spPr>
          <a:xfrm>
            <a:off x="284480" y="802005"/>
            <a:ext cx="828040" cy="361315"/>
          </a:xfrm>
          <a:prstGeom prst="wedgeRectCallout">
            <a:avLst>
              <a:gd name="adj1" fmla="val 46332"/>
              <a:gd name="adj2" fmla="val 2622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Speech Bubble: Rectangle 61"/>
          <p:cNvSpPr/>
          <p:nvPr/>
        </p:nvSpPr>
        <p:spPr>
          <a:xfrm>
            <a:off x="1443990" y="808355"/>
            <a:ext cx="828040" cy="393065"/>
          </a:xfrm>
          <a:prstGeom prst="wedgeRectCallout">
            <a:avLst>
              <a:gd name="adj1" fmla="val 41854"/>
              <a:gd name="adj2" fmla="val 11005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Speech Bubble: Rectangle 62"/>
          <p:cNvSpPr/>
          <p:nvPr/>
        </p:nvSpPr>
        <p:spPr>
          <a:xfrm>
            <a:off x="2034246" y="5219523"/>
            <a:ext cx="827902" cy="519708"/>
          </a:xfrm>
          <a:prstGeom prst="wedgeRectCallout">
            <a:avLst>
              <a:gd name="adj1" fmla="val 165735"/>
              <a:gd name="adj2" fmla="val -3179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Speech Bubble: Rectangle 63"/>
          <p:cNvSpPr/>
          <p:nvPr/>
        </p:nvSpPr>
        <p:spPr>
          <a:xfrm>
            <a:off x="4434327" y="5208284"/>
            <a:ext cx="827902" cy="519708"/>
          </a:xfrm>
          <a:prstGeom prst="wedgeRectCallout">
            <a:avLst>
              <a:gd name="adj1" fmla="val 100063"/>
              <a:gd name="adj2" fmla="val -2917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Speech Bubble: Rectangle 64"/>
          <p:cNvSpPr/>
          <p:nvPr/>
        </p:nvSpPr>
        <p:spPr>
          <a:xfrm>
            <a:off x="6272111" y="5208284"/>
            <a:ext cx="917631" cy="519708"/>
          </a:xfrm>
          <a:prstGeom prst="wedgeRectCallout">
            <a:avLst>
              <a:gd name="adj1" fmla="val -30369"/>
              <a:gd name="adj2" fmla="val -34645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5400" y="5798185"/>
            <a:ext cx="2289810" cy="783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gọi là gì?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763645" y="5798185"/>
            <a:ext cx="2134235" cy="783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gọi là gì?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76315" y="5797550"/>
            <a:ext cx="1633855" cy="782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gọi là gì?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66370" y="115570"/>
            <a:ext cx="2105025" cy="55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gọi là gì?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tar: 7 Points 12"/>
          <p:cNvSpPr/>
          <p:nvPr/>
        </p:nvSpPr>
        <p:spPr>
          <a:xfrm>
            <a:off x="6389429" y="169363"/>
            <a:ext cx="2570056" cy="1328534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NỘI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142480" y="1868805"/>
            <a:ext cx="1991995" cy="724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gọi là gì?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7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 animBg="1"/>
      <p:bldP spid="11" grpId="0" bldLvl="0" animBg="1"/>
      <p:bldP spid="62" grpId="0" bldLvl="0" animBg="1"/>
      <p:bldP spid="63" grpId="0" animBg="1"/>
      <p:bldP spid="64" grpId="0" animBg="1"/>
      <p:bldP spid="65" grpId="0" animBg="1"/>
      <p:bldP spid="12" grpId="0" bldLvl="0" animBg="1"/>
      <p:bldP spid="66" grpId="0" bldLvl="0" animBg="1"/>
      <p:bldP spid="67" grpId="0" bldLvl="0" animBg="1"/>
      <p:bldP spid="68" grpId="0" bldLvl="0" animBg="1"/>
      <p:bldP spid="13" grpId="0" animBg="1"/>
      <p:bldP spid="6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>
          <a:xfrm flipH="1">
            <a:off x="698306" y="966009"/>
            <a:ext cx="6269325" cy="3969185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2440455" y="248773"/>
            <a:ext cx="1872052" cy="519708"/>
          </a:xfrm>
          <a:prstGeom prst="wedgeEllipseCallout">
            <a:avLst>
              <a:gd name="adj1" fmla="val 2200"/>
              <a:gd name="adj2" fmla="val 19327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peech Bubble: Oval 39"/>
          <p:cNvSpPr/>
          <p:nvPr/>
        </p:nvSpPr>
        <p:spPr>
          <a:xfrm>
            <a:off x="4341013" y="248773"/>
            <a:ext cx="1772085" cy="519708"/>
          </a:xfrm>
          <a:prstGeom prst="wedgeEllipseCallout">
            <a:avLst>
              <a:gd name="adj1" fmla="val -18433"/>
              <a:gd name="adj2" fmla="val 21704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92" b="98945" l="424" r="9872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82" y="2723921"/>
            <a:ext cx="1758152" cy="2791863"/>
          </a:xfrm>
          <a:prstGeom prst="rect">
            <a:avLst/>
          </a:prstGeom>
        </p:spPr>
      </p:pic>
      <p:sp>
        <p:nvSpPr>
          <p:cNvPr id="11" name="Speech Bubble: Rectangle 10"/>
          <p:cNvSpPr/>
          <p:nvPr/>
        </p:nvSpPr>
        <p:spPr>
          <a:xfrm>
            <a:off x="284480" y="859155"/>
            <a:ext cx="828040" cy="400685"/>
          </a:xfrm>
          <a:prstGeom prst="wedgeRectCallout">
            <a:avLst>
              <a:gd name="adj1" fmla="val 46332"/>
              <a:gd name="adj2" fmla="val 2622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Speech Bubble: Rectangle 61"/>
          <p:cNvSpPr/>
          <p:nvPr/>
        </p:nvSpPr>
        <p:spPr>
          <a:xfrm>
            <a:off x="1443990" y="859155"/>
            <a:ext cx="828040" cy="400685"/>
          </a:xfrm>
          <a:prstGeom prst="wedgeRectCallout">
            <a:avLst>
              <a:gd name="adj1" fmla="val 41854"/>
              <a:gd name="adj2" fmla="val 11005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Speech Bubble: Rectangle 62"/>
          <p:cNvSpPr/>
          <p:nvPr/>
        </p:nvSpPr>
        <p:spPr>
          <a:xfrm>
            <a:off x="2034246" y="5219523"/>
            <a:ext cx="827902" cy="519708"/>
          </a:xfrm>
          <a:prstGeom prst="wedgeRectCallout">
            <a:avLst>
              <a:gd name="adj1" fmla="val 165735"/>
              <a:gd name="adj2" fmla="val -3179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Speech Bubble: Rectangle 63"/>
          <p:cNvSpPr/>
          <p:nvPr/>
        </p:nvSpPr>
        <p:spPr>
          <a:xfrm>
            <a:off x="4434327" y="5208284"/>
            <a:ext cx="827902" cy="519708"/>
          </a:xfrm>
          <a:prstGeom prst="wedgeRectCallout">
            <a:avLst>
              <a:gd name="adj1" fmla="val 100063"/>
              <a:gd name="adj2" fmla="val -2917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Speech Bubble: Rectangle 64"/>
          <p:cNvSpPr/>
          <p:nvPr/>
        </p:nvSpPr>
        <p:spPr>
          <a:xfrm>
            <a:off x="6272111" y="5208284"/>
            <a:ext cx="917631" cy="519708"/>
          </a:xfrm>
          <a:prstGeom prst="wedgeRectCallout">
            <a:avLst>
              <a:gd name="adj1" fmla="val -30369"/>
              <a:gd name="adj2" fmla="val -34645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5400" y="5798185"/>
            <a:ext cx="2289810" cy="7962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  <a:p>
            <a:pPr algn="ctr">
              <a:defRPr/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là gì?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763645" y="5798185"/>
            <a:ext cx="2134235" cy="7962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gọi là gì?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076315" y="5798185"/>
            <a:ext cx="1633855" cy="7962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gọi là gì?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84480" y="132080"/>
            <a:ext cx="198755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gọi là gì? 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tar: 7 Points 12"/>
          <p:cNvSpPr/>
          <p:nvPr/>
        </p:nvSpPr>
        <p:spPr>
          <a:xfrm>
            <a:off x="5779902" y="465741"/>
            <a:ext cx="3535747" cy="1328534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99300" y="1970405"/>
            <a:ext cx="2047875" cy="7181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gọi là gì?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131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0" grpId="0" animBg="1"/>
      <p:bldP spid="11" grpId="0" bldLvl="0" animBg="1"/>
      <p:bldP spid="62" grpId="0" bldLvl="0" animBg="1"/>
      <p:bldP spid="63" grpId="0" animBg="1"/>
      <p:bldP spid="64" grpId="0" animBg="1"/>
      <p:bldP spid="65" grpId="0" animBg="1"/>
      <p:bldP spid="12" grpId="0" bldLvl="0" animBg="1"/>
      <p:bldP spid="66" grpId="0" bldLvl="0" animBg="1"/>
      <p:bldP spid="67" grpId="0" bldLvl="0" animBg="1"/>
      <p:bldP spid="68" grpId="0" bldLvl="0" animBg="1"/>
      <p:bldP spid="13" grpId="0" animBg="1"/>
      <p:bldP spid="1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>
            <a:extLst>
              <a:ext uri="{FF2B5EF4-FFF2-40B4-BE49-F238E27FC236}">
                <a16:creationId xmlns="" xmlns:a16="http://schemas.microsoft.com/office/drawing/2014/main" id="{2B9E8C04-A5F7-43B5-B2A9-828BC1C4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95" y="34836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b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altLang="en-US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="" xmlns:a16="http://schemas.microsoft.com/office/drawing/2014/main" id="{A03D4DA6-235F-4AD7-9227-EBC3388A30E0}"/>
              </a:ext>
            </a:extLst>
          </p:cNvPr>
          <p:cNvSpPr txBox="1"/>
          <p:nvPr/>
        </p:nvSpPr>
        <p:spPr>
          <a:xfrm>
            <a:off x="348037" y="830997"/>
            <a:ext cx="852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 VỀ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HÀNG</a:t>
            </a:r>
            <a:endParaRPr lang="en-US" altLang="zh-CN" sz="30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DẤU CHẤM, DẤU CHẤM HỎI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C602B33D-B324-43EA-88C2-EBB229234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54" y="2514600"/>
            <a:ext cx="77724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VNI-Times" pitchFamily="2" charset="0"/>
              </a:rPr>
              <a:t>   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5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935"/>
            <a:ext cx="9149024" cy="6086901"/>
          </a:xfrm>
          <a:prstGeom prst="rect">
            <a:avLst/>
          </a:prstGeom>
        </p:spPr>
      </p:pic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>
            <a:off x="766071" y="69735"/>
            <a:ext cx="3650865" cy="7224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Tết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EmLaGioMat-NgocLinh_ay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9424" y="52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07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9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3999645"/>
            <a:ext cx="9144000" cy="2858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4416086" y="1"/>
            <a:ext cx="4727915" cy="6857996"/>
          </a:xfrm>
          <a:prstGeom prst="rect">
            <a:avLst/>
          </a:prstGeom>
        </p:spPr>
      </p:pic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75072" y="1963593"/>
            <a:ext cx="4419995" cy="14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5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CHÀO</a:t>
            </a:r>
            <a:r>
              <a:rPr kumimoji="0" lang="en-US" altLang="zh-CN" sz="4050" b="1" i="0" u="none" strike="noStrike" kern="1200" cap="all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TẠM </a:t>
            </a:r>
            <a:r>
              <a:rPr kumimoji="0" lang="en-US" altLang="zh-CN" sz="405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BIỆT</a:t>
            </a:r>
            <a:endParaRPr kumimoji="0" lang="vi-VN" altLang="zh-CN" sz="4050" b="1" i="0" u="none" strike="noStrike" kern="1200" cap="all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50" b="1" cap="all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zh-CN" sz="405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kumimoji="0" lang="zh-CN" altLang="en-US" sz="405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5" name="V.A – Em Yêu Ai">
            <a:hlinkClick r:id="" action="ppaction://media"/>
            <a:extLst>
              <a:ext uri="{FF2B5EF4-FFF2-40B4-BE49-F238E27FC236}">
                <a16:creationId xmlns="" xmlns:a16="http://schemas.microsoft.com/office/drawing/2014/main" id="{FD107431-404E-4F6F-A0B3-96A0E0EA65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8894" y="393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36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  <p:bldP spid="12" grpId="1"/>
    </p:bldLst>
  </p:timing>
  <p:extLst mod="1">
    <p:ext uri="{E180D4A7-C9FB-4DFB-919C-405C955672EB}">
      <p14:showEvtLst xmlns="" xmlns:p14="http://schemas.microsoft.com/office/powerpoint/2010/main">
        <p14:playEvt time="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78" cy="723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09" y="5065688"/>
            <a:ext cx="160377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8" y="4064241"/>
            <a:ext cx="1259133" cy="21040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-34529" y="4306491"/>
            <a:ext cx="9178529" cy="255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35" y="4486120"/>
            <a:ext cx="531019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8990" y="1473958"/>
            <a:ext cx="6606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86077" y="2460367"/>
            <a:ext cx="444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8990" y="2866030"/>
            <a:ext cx="6606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712898" y="3869857"/>
            <a:ext cx="444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93074" y="723331"/>
            <a:ext cx="657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6836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4" name="Rectangle 18">
            <a:extLst>
              <a:ext uri="{FF2B5EF4-FFF2-40B4-BE49-F238E27FC236}">
                <a16:creationId xmlns="" xmlns:a16="http://schemas.microsoft.com/office/drawing/2014/main" id="{2B9E8C04-A5F7-43B5-B2A9-828BC1C4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20" y="2244030"/>
            <a:ext cx="8534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78</a:t>
            </a:r>
            <a:r>
              <a:rPr lang="en-US" alt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 descr="Sang kien cua be Ha.jpg">
            <a:extLst>
              <a:ext uri="{FF2B5EF4-FFF2-40B4-BE49-F238E27FC236}">
                <a16:creationId xmlns="" xmlns:a16="http://schemas.microsoft.com/office/drawing/2014/main" id="{E0AF7C15-06CB-4498-A3BF-9A2814CEF8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3188" y="3629026"/>
            <a:ext cx="1791332" cy="3125458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="" xmlns:a16="http://schemas.microsoft.com/office/drawing/2014/main" id="{2B9E8C04-A5F7-43B5-B2A9-828BC1C4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14" y="19902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lang="en-US" altLang="en-US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="" xmlns:a16="http://schemas.microsoft.com/office/drawing/2014/main" id="{A03D4DA6-235F-4AD7-9227-EBC3388A30E0}"/>
              </a:ext>
            </a:extLst>
          </p:cNvPr>
          <p:cNvSpPr txBox="1"/>
          <p:nvPr/>
        </p:nvSpPr>
        <p:spPr>
          <a:xfrm>
            <a:off x="348037" y="1084491"/>
            <a:ext cx="852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 VỀ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HÀNG</a:t>
            </a:r>
            <a:endParaRPr lang="en-US" altLang="zh-CN" sz="30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DẤU CHẤM, DẤU CHẤM HỎI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D4BF82C-711A-4537-9FF1-592EEA01D1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06805" y="2711214"/>
            <a:ext cx="5823046" cy="0"/>
          </a:xfrm>
          <a:prstGeom prst="line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D4BF82C-711A-4537-9FF1-592EEA01D1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945" y="2698982"/>
            <a:ext cx="620365" cy="0"/>
          </a:xfrm>
          <a:prstGeom prst="line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431177" y="796161"/>
            <a:ext cx="21074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3"/>
          <p:cNvSpPr txBox="1">
            <a:spLocks noChangeArrowheads="1"/>
          </p:cNvSpPr>
          <p:nvPr/>
        </p:nvSpPr>
        <p:spPr bwMode="auto">
          <a:xfrm>
            <a:off x="381000" y="6858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7173" name="Text Box 49"/>
          <p:cNvSpPr txBox="1">
            <a:spLocks noChangeArrowheads="1"/>
          </p:cNvSpPr>
          <p:nvPr/>
        </p:nvSpPr>
        <p:spPr bwMode="auto">
          <a:xfrm>
            <a:off x="2806699" y="0"/>
            <a:ext cx="392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TextBox 48"/>
          <p:cNvSpPr txBox="1">
            <a:spLocks noChangeArrowheads="1"/>
          </p:cNvSpPr>
          <p:nvPr/>
        </p:nvSpPr>
        <p:spPr bwMode="auto">
          <a:xfrm>
            <a:off x="0" y="512747"/>
            <a:ext cx="91440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4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4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4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4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4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FF0000"/>
                </a:solidFill>
                <a:latin typeface="VNI-Times" pitchFamily="2" charset="0"/>
                <a:cs typeface="Times New Roman" pitchFamily="18" charset="0"/>
              </a:rPr>
              <a:t>1</a:t>
            </a:r>
            <a:r>
              <a:rPr lang="en-US" sz="2400" b="1" dirty="0">
                <a:latin typeface="VNI-Times" pitchFamily="2" charset="0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pPr algn="just" eaLnBrk="1" hangingPunct="1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algn="just" eaLnBrk="1" hangingPunct="1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       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90949" y="1271451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15246" y="1628503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7955" y="2020388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90607" y="2377439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46766" y="2743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48595" y="5329645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5246" y="5329645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2812" y="6043749"/>
            <a:ext cx="1166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26080" y="678397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161" y="6400800"/>
            <a:ext cx="613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5677988"/>
            <a:ext cx="40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0342001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3861" y="2397705"/>
            <a:ext cx="8408126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71358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5478" y="2144663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D4BF82C-711A-4537-9FF1-592EEA01D1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8807" y="2617026"/>
            <a:ext cx="7815008" cy="4690"/>
          </a:xfrm>
          <a:prstGeom prst="line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9273" y="3578956"/>
            <a:ext cx="87140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mợ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rể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….</a:t>
            </a:r>
            <a:endParaRPr lang="en-US" altLang="en-US" sz="2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1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2679735"/>
            <a:ext cx="8991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(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 algn="just">
              <a:spcBef>
                <a:spcPct val="50000"/>
              </a:spcBef>
              <a:buAutoNum type="alphaLcParenR"/>
            </a:pP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altLang="en-US" sz="2800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  <a:buAutoNum type="alphaLcParenR"/>
            </a:pP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altLang="en-US" sz="2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D4BF82C-711A-4537-9FF1-592EEA01D1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6865" y="3277746"/>
            <a:ext cx="2833575" cy="0"/>
          </a:xfrm>
          <a:prstGeom prst="line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D4BF82C-711A-4537-9FF1-592EEA01D1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1980" y="3277746"/>
            <a:ext cx="968077" cy="0"/>
          </a:xfrm>
          <a:prstGeom prst="line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420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2984" y="327566"/>
            <a:ext cx="17011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6222" y="173120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126" y="173120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57599" y="1992817"/>
            <a:ext cx="151490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99397" y="2647686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21873" y="2647798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51426" y="2647798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21873" y="1992817"/>
            <a:ext cx="0" cy="6549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4148" y="3302667"/>
            <a:ext cx="2593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8763" y="3305193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4984" y="3305193"/>
            <a:ext cx="3719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7686" y="4244583"/>
            <a:ext cx="371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999397" y="2648022"/>
            <a:ext cx="24224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435521" y="2647686"/>
            <a:ext cx="2715905" cy="6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999397" y="4256774"/>
            <a:ext cx="6825" cy="13113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4148" y="5568195"/>
            <a:ext cx="2593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51426" y="4767803"/>
            <a:ext cx="0" cy="7978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24984" y="5568195"/>
            <a:ext cx="3719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78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19" grpId="0"/>
      <p:bldP spid="20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09" y="327566"/>
            <a:ext cx="23166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5150" y="173120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50" y="173120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57599" y="1992817"/>
            <a:ext cx="151490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99397" y="2647686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21873" y="2647798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51426" y="2647798"/>
            <a:ext cx="0" cy="6548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21873" y="1992817"/>
            <a:ext cx="0" cy="6549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4148" y="3302667"/>
            <a:ext cx="280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8763" y="3305193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2966" y="3305193"/>
            <a:ext cx="4046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7430" y="4217287"/>
            <a:ext cx="371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999397" y="2648022"/>
            <a:ext cx="24224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435521" y="2647686"/>
            <a:ext cx="2715905" cy="6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999397" y="4256774"/>
            <a:ext cx="6825" cy="13113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4148" y="5568195"/>
            <a:ext cx="2593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51426" y="4767803"/>
            <a:ext cx="0" cy="7978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24984" y="5568195"/>
            <a:ext cx="3719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6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18" grpId="0"/>
      <p:bldP spid="19" grpId="0"/>
      <p:bldP spid="20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832</Words>
  <Application>Microsoft Office PowerPoint</Application>
  <PresentationFormat>On-screen Show (4:3)</PresentationFormat>
  <Paragraphs>104</Paragraphs>
  <Slides>19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Office Theme</vt:lpstr>
      <vt:lpstr>1_Office Theme</vt:lpstr>
      <vt:lpstr>2_Office Theme</vt:lpstr>
      <vt:lpstr>4_Office Theme</vt:lpstr>
      <vt:lpstr>5_Office Theme</vt:lpstr>
      <vt:lpstr>6_Office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120</cp:revision>
  <dcterms:created xsi:type="dcterms:W3CDTF">2018-10-28T11:45:30Z</dcterms:created>
  <dcterms:modified xsi:type="dcterms:W3CDTF">2020-11-10T09:49:38Z</dcterms:modified>
</cp:coreProperties>
</file>